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Aldrich"/>
      <p:regular r:id="rId34"/>
    </p:embeddedFont>
    <p:embeddedFont>
      <p:font typeface="Didact Gothic"/>
      <p:regular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DidactGothic-regular.fntdata"/><Relationship Id="rId12" Type="http://schemas.openxmlformats.org/officeDocument/2006/relationships/slide" Target="slides/slide8.xml"/><Relationship Id="rId34" Type="http://schemas.openxmlformats.org/officeDocument/2006/relationships/font" Target="fonts/Aldrich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3de5052a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3de5052a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d4c89066b5_0_2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d4c89066b5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d4c89066b5_0_2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d4c89066b5_0_2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d4c89066b5_0_2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d4c89066b5_0_2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d4c89066b5_0_2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d4c89066b5_0_2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d4c89066b5_0_2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d4c89066b5_0_2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d4c89066b5_0_2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d4c89066b5_0_2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d4c89066b5_0_2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d4c89066b5_0_2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d4c89066b5_0_2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d4c89066b5_0_2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d4c89066b5_0_2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d4c89066b5_0_2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d4c89066b5_0_2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d4c89066b5_0_2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d4c8906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d4c8906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d4c89066b5_0_2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d4c89066b5_0_2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d4c89066b5_0_2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d4c89066b5_0_2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d4c89066b5_0_2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d4c89066b5_0_2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d4c89066b5_0_2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d4c89066b5_0_2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d4c89066b5_0_2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d4c89066b5_0_2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d4c89066b5_0_2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d4c89066b5_0_2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d4c89066b5_0_2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d4c89066b5_0_2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d4c89066b5_0_2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d4c89066b5_0_2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d4c89066b5_0_2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d4c89066b5_0_2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d4c89066b5_0_2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d4c89066b5_0_2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fa85cf4fd_0_4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fa85cf4fd_0_4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4c89066b5_0_2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d4c89066b5_0_2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d4c89066b5_0_2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d4c89066b5_0_2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d4c89066b5_0_2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d4c89066b5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d4c89066b5_0_2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d4c89066b5_0_2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d4c89066b5_0_2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d4c89066b5_0_2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d4c89066b5_0_2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d4c89066b5_0_2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rect b="b" l="l" r="r" t="t"/>
              <a:pathLst>
                <a:path extrusionOk="0" h="14307" w="60617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rect b="b" l="l" r="r" t="t"/>
              <a:pathLst>
                <a:path extrusionOk="0" h="10546" w="57551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rect b="b" l="l" r="r" t="t"/>
              <a:pathLst>
                <a:path extrusionOk="0" h="8176" w="60617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rect b="b" l="l" r="r" t="t"/>
              <a:pathLst>
                <a:path extrusionOk="0" h="5968" w="57551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rect b="b" l="l" r="r" t="t"/>
              <a:pathLst>
                <a:path extrusionOk="0" h="4252" w="19743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rect b="b" l="l" r="r" t="t"/>
              <a:pathLst>
                <a:path extrusionOk="0" h="1" w="58737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rect b="b" l="l" r="r" t="t"/>
              <a:pathLst>
                <a:path extrusionOk="0" h="696" w="58737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rect b="b" l="l" r="r" t="t"/>
              <a:pathLst>
                <a:path extrusionOk="0" h="655" w="58737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rect b="b" l="l" r="r" t="t"/>
                <a:pathLst>
                  <a:path extrusionOk="0" h="134190" w="225135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rect b="b" l="l" r="r" t="t"/>
                <a:pathLst>
                  <a:path extrusionOk="0" h="134722" w="225626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rect b="b" l="l" r="r" t="t"/>
                <a:pathLst>
                  <a:path extrusionOk="0" h="15329" w="192313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rect b="b" l="l" r="r" t="t"/>
                <a:pathLst>
                  <a:path extrusionOk="0" h="82566" w="139504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rect b="b" l="l" r="r" t="t"/>
                <a:pathLst>
                  <a:path extrusionOk="0" h="77171" w="129776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rect b="b" l="l" r="r" t="t"/>
                <a:pathLst>
                  <a:path extrusionOk="0" h="26569" w="24526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rect b="b" l="l" r="r" t="t"/>
                <a:pathLst>
                  <a:path extrusionOk="0" h="19048" w="17046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rect b="b" l="l" r="r" t="t"/>
                <a:pathLst>
                  <a:path extrusionOk="0" h="15819" w="19907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rect b="b" l="l" r="r" t="t"/>
                <a:pathLst>
                  <a:path extrusionOk="0" h="14307" w="18027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rect b="b" l="l" r="r" t="t"/>
                <a:pathLst>
                  <a:path extrusionOk="0" h="12059" w="15493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rect b="b" l="l" r="r" t="t"/>
                <a:pathLst>
                  <a:path extrusionOk="0" h="12058" w="15696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rect b="b" l="l" r="r" t="t"/>
                <a:pathLst>
                  <a:path extrusionOk="0" h="18394" w="22809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rect b="b" l="l" r="r" t="t"/>
                <a:pathLst>
                  <a:path extrusionOk="0" h="16187" w="1586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rect b="b" l="l" r="r" t="t"/>
                <a:pathLst>
                  <a:path extrusionOk="0" h="16187" w="15861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rect b="b" l="l" r="r" t="t"/>
                <a:pathLst>
                  <a:path extrusionOk="0" h="19743" w="24157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2"/>
          <p:cNvSpPr txBox="1"/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3" name="Google Shape;93;p2"/>
          <p:cNvSpPr txBox="1"/>
          <p:nvPr>
            <p:ph idx="1" type="subTitle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214" name="Google Shape;214;p11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219" name="Google Shape;219;p1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1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21" name="Google Shape;221;p1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3" name="Google Shape;223;p11"/>
          <p:cNvSpPr/>
          <p:nvPr/>
        </p:nvSpPr>
        <p:spPr>
          <a:xfrm flipH="1" rot="10800000">
            <a:off x="6388800" y="3636168"/>
            <a:ext cx="1611114" cy="1209957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 flipH="1" rot="10800000">
            <a:off x="5778850" y="3842942"/>
            <a:ext cx="1348069" cy="100435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 txBox="1"/>
          <p:nvPr>
            <p:ph hasCustomPrompt="1" type="title"/>
          </p:nvPr>
        </p:nvSpPr>
        <p:spPr>
          <a:xfrm>
            <a:off x="1057200" y="1106125"/>
            <a:ext cx="7029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6" name="Google Shape;22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 rot="10800000">
              <a:off x="8024650" y="24328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flipH="1" rot="10800000">
              <a:off x="8024650" y="2598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2" name="Google Shape;242;p13"/>
          <p:cNvSpPr txBox="1"/>
          <p:nvPr>
            <p:ph idx="1" type="subTitle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2" type="subTitle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4" name="Google Shape;244;p13"/>
          <p:cNvSpPr txBox="1"/>
          <p:nvPr>
            <p:ph hasCustomPrompt="1"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/>
          <p:nvPr>
            <p:ph hasCustomPrompt="1" idx="3" type="title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/>
          <p:nvPr>
            <p:ph idx="4" type="subTitle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5" type="subTitle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6"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7" type="subTitle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idx="8" type="subTitle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hasCustomPrompt="1" idx="9" type="title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13" type="title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/>
          <p:nvPr>
            <p:ph idx="14" type="subTitle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idx="15" type="subTitle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4"/>
          <p:cNvGrpSpPr/>
          <p:nvPr/>
        </p:nvGrpSpPr>
        <p:grpSpPr>
          <a:xfrm flipH="1" rot="10800000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7" name="Google Shape;257;p14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0" name="Google Shape;270;p14"/>
          <p:cNvGrpSpPr/>
          <p:nvPr/>
        </p:nvGrpSpPr>
        <p:grpSpPr>
          <a:xfrm flipH="1" rot="-338429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271" name="Google Shape;271;p14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72" name="Google Shape;272;p1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" name="Google Shape;274;p1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4">
    <p:bg>
      <p:bgPr>
        <a:solidFill>
          <a:schemeClr val="accent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idx="1" type="body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7" name="Google Shape;277;p15"/>
          <p:cNvSpPr txBox="1"/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flipH="1" rot="10800000">
              <a:off x="8009700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rect b="b" l="l" r="r" t="t"/>
                  <a:pathLst>
                    <a:path extrusionOk="0" h="1906" w="8835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rect b="b" l="l" r="r" t="t"/>
                  <a:pathLst>
                    <a:path extrusionOk="0" h="1097" w="1096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rect b="b" l="l" r="r" t="t"/>
                <a:pathLst>
                  <a:path extrusionOk="0" h="5440" w="5314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rect b="b" l="l" r="r" t="t"/>
                <a:pathLst>
                  <a:path extrusionOk="0" h="45114" w="1138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rect b="b" l="l" r="r" t="t"/>
                <a:pathLst>
                  <a:path extrusionOk="0" h="2708" w="356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rect b="b" l="l" r="r" t="t"/>
              <a:pathLst>
                <a:path extrusionOk="0" h="7463" w="55866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6"/>
          <p:cNvSpPr txBox="1"/>
          <p:nvPr>
            <p:ph idx="1" type="subTitle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2" type="subTitle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21" name="Google Shape;321;p16"/>
          <p:cNvSpPr txBox="1"/>
          <p:nvPr>
            <p:ph idx="3" type="subTitle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4" type="subTitle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23" name="Google Shape;323;p16"/>
          <p:cNvSpPr txBox="1"/>
          <p:nvPr>
            <p:ph idx="5" type="subTitle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6" type="subTitle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25" name="Google Shape;325;p1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7"/>
          <p:cNvGrpSpPr/>
          <p:nvPr/>
        </p:nvGrpSpPr>
        <p:grpSpPr>
          <a:xfrm>
            <a:off x="-9513" y="2"/>
            <a:ext cx="9177947" cy="5143510"/>
            <a:chOff x="-9513" y="2"/>
            <a:chExt cx="9177947" cy="5143510"/>
          </a:xfrm>
        </p:grpSpPr>
        <p:sp>
          <p:nvSpPr>
            <p:cNvPr id="328" name="Google Shape;328;p1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7"/>
          <p:cNvSpPr txBox="1"/>
          <p:nvPr>
            <p:ph idx="1" type="subTitle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4" name="Google Shape;334;p17"/>
          <p:cNvSpPr txBox="1"/>
          <p:nvPr>
            <p:ph idx="2" type="subTitle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3" type="subTitle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4" type="subTitle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5" type="subTitle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6" type="subTitle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7" type="subTitle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8" type="subTitle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42" name="Google Shape;342;p17"/>
          <p:cNvGrpSpPr/>
          <p:nvPr/>
        </p:nvGrpSpPr>
        <p:grpSpPr>
          <a:xfrm rot="10308110">
            <a:off x="7728626" y="741469"/>
            <a:ext cx="1385958" cy="2705306"/>
            <a:chOff x="409722" y="228600"/>
            <a:chExt cx="1385931" cy="2705253"/>
          </a:xfrm>
        </p:grpSpPr>
        <p:grpSp>
          <p:nvGrpSpPr>
            <p:cNvPr id="343" name="Google Shape;343;p1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44" name="Google Shape;344;p1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6" name="Google Shape;346;p1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17"/>
          <p:cNvGrpSpPr/>
          <p:nvPr/>
        </p:nvGrpSpPr>
        <p:grpSpPr>
          <a:xfrm rot="-2972274">
            <a:off x="538275" y="2810662"/>
            <a:ext cx="1386048" cy="2705483"/>
            <a:chOff x="409722" y="228600"/>
            <a:chExt cx="1385931" cy="2705253"/>
          </a:xfrm>
        </p:grpSpPr>
        <p:grpSp>
          <p:nvGrpSpPr>
            <p:cNvPr id="348" name="Google Shape;348;p17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49" name="Google Shape;349;p1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1" name="Google Shape;351;p1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53" name="Google Shape;353;p1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1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8"/>
          <p:cNvGrpSpPr/>
          <p:nvPr/>
        </p:nvGrpSpPr>
        <p:grpSpPr>
          <a:xfrm flipH="1">
            <a:off x="-24431" y="-29154"/>
            <a:ext cx="9177970" cy="5191717"/>
            <a:chOff x="-9546" y="-29154"/>
            <a:chExt cx="9177970" cy="5191717"/>
          </a:xfrm>
        </p:grpSpPr>
        <p:sp>
          <p:nvSpPr>
            <p:cNvPr id="359" name="Google Shape;359;p18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7068464" y="-29154"/>
              <a:ext cx="1600279" cy="119956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743289" y="389782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10800000">
              <a:off x="-9546" y="3670090"/>
              <a:ext cx="1124791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66" name="Google Shape;366;p1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" name="Google Shape;367;p1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0" name="Google Shape;370;p18"/>
          <p:cNvSpPr txBox="1"/>
          <p:nvPr>
            <p:ph idx="1" type="subTitle"/>
          </p:nvPr>
        </p:nvSpPr>
        <p:spPr>
          <a:xfrm>
            <a:off x="6169696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1" name="Google Shape;371;p18"/>
          <p:cNvSpPr txBox="1"/>
          <p:nvPr>
            <p:ph idx="2" type="subTitle"/>
          </p:nvPr>
        </p:nvSpPr>
        <p:spPr>
          <a:xfrm>
            <a:off x="384588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2" name="Google Shape;372;p18"/>
          <p:cNvSpPr txBox="1"/>
          <p:nvPr>
            <p:ph idx="3" type="subTitle"/>
          </p:nvPr>
        </p:nvSpPr>
        <p:spPr>
          <a:xfrm>
            <a:off x="3438336" y="2165641"/>
            <a:ext cx="22677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3" name="Google Shape;373;p18"/>
          <p:cNvSpPr txBox="1"/>
          <p:nvPr>
            <p:ph idx="4" type="subTitle"/>
          </p:nvPr>
        </p:nvSpPr>
        <p:spPr>
          <a:xfrm>
            <a:off x="1116125" y="1858985"/>
            <a:ext cx="14526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4" name="Google Shape;374;p18"/>
          <p:cNvSpPr txBox="1"/>
          <p:nvPr>
            <p:ph idx="5" type="subTitle"/>
          </p:nvPr>
        </p:nvSpPr>
        <p:spPr>
          <a:xfrm>
            <a:off x="710525" y="2166691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5" name="Google Shape;375;p18"/>
          <p:cNvSpPr txBox="1"/>
          <p:nvPr>
            <p:ph idx="6" type="subTitle"/>
          </p:nvPr>
        </p:nvSpPr>
        <p:spPr>
          <a:xfrm>
            <a:off x="6575296" y="1860635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76" name="Google Shape;376;p18"/>
          <p:cNvSpPr txBox="1"/>
          <p:nvPr>
            <p:ph idx="7" type="subTitle"/>
          </p:nvPr>
        </p:nvSpPr>
        <p:spPr>
          <a:xfrm>
            <a:off x="6169696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18"/>
          <p:cNvSpPr txBox="1"/>
          <p:nvPr>
            <p:ph idx="8" type="subTitle"/>
          </p:nvPr>
        </p:nvSpPr>
        <p:spPr>
          <a:xfrm>
            <a:off x="3440110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8" name="Google Shape;378;p18"/>
          <p:cNvSpPr txBox="1"/>
          <p:nvPr>
            <p:ph idx="9" type="subTitle"/>
          </p:nvPr>
        </p:nvSpPr>
        <p:spPr>
          <a:xfrm>
            <a:off x="710525" y="3896075"/>
            <a:ext cx="22638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" name="Google Shape;379;p18"/>
          <p:cNvSpPr txBox="1"/>
          <p:nvPr>
            <p:ph idx="13" type="subTitle"/>
          </p:nvPr>
        </p:nvSpPr>
        <p:spPr>
          <a:xfrm>
            <a:off x="384588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0" name="Google Shape;380;p18"/>
          <p:cNvSpPr txBox="1"/>
          <p:nvPr>
            <p:ph idx="14" type="subTitle"/>
          </p:nvPr>
        </p:nvSpPr>
        <p:spPr>
          <a:xfrm>
            <a:off x="1116125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1" name="Google Shape;381;p18"/>
          <p:cNvSpPr txBox="1"/>
          <p:nvPr>
            <p:ph idx="15" type="subTitle"/>
          </p:nvPr>
        </p:nvSpPr>
        <p:spPr>
          <a:xfrm>
            <a:off x="6575296" y="3589521"/>
            <a:ext cx="1452600" cy="2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drich"/>
              <a:buNone/>
              <a:defRPr sz="1600"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382" name="Google Shape;382;p1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3" name="Google Shape;383;p18"/>
          <p:cNvGrpSpPr/>
          <p:nvPr/>
        </p:nvGrpSpPr>
        <p:grpSpPr>
          <a:xfrm rot="1877870">
            <a:off x="-80880" y="163153"/>
            <a:ext cx="1385966" cy="2705322"/>
            <a:chOff x="409722" y="228600"/>
            <a:chExt cx="1385931" cy="2705253"/>
          </a:xfrm>
        </p:grpSpPr>
        <p:grpSp>
          <p:nvGrpSpPr>
            <p:cNvPr id="384" name="Google Shape;384;p1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85" name="Google Shape;385;p1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7" name="Google Shape;387;p1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8"/>
          <p:cNvGrpSpPr/>
          <p:nvPr/>
        </p:nvGrpSpPr>
        <p:grpSpPr>
          <a:xfrm flipH="1" rot="128945">
            <a:off x="8148859" y="1763418"/>
            <a:ext cx="1385935" cy="2705263"/>
            <a:chOff x="409722" y="228600"/>
            <a:chExt cx="1385931" cy="2705253"/>
          </a:xfrm>
        </p:grpSpPr>
        <p:grpSp>
          <p:nvGrpSpPr>
            <p:cNvPr id="389" name="Google Shape;389;p18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90" name="Google Shape;390;p1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" name="Google Shape;392;p1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395" name="Google Shape;395;p1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03" name="Google Shape;403;p1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" name="Google Shape;404;p1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05" name="Google Shape;405;p1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7" name="Google Shape;407;p19"/>
          <p:cNvSpPr txBox="1"/>
          <p:nvPr>
            <p:ph hasCustomPrompt="1" type="title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/>
          <p:nvPr>
            <p:ph hasCustomPrompt="1" idx="2" type="title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9" name="Google Shape;409;p19"/>
          <p:cNvSpPr txBox="1"/>
          <p:nvPr>
            <p:ph hasCustomPrompt="1" idx="3" type="title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0" name="Google Shape;410;p19"/>
          <p:cNvSpPr txBox="1"/>
          <p:nvPr>
            <p:ph idx="1" type="subTitle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1" name="Google Shape;411;p19"/>
          <p:cNvSpPr txBox="1"/>
          <p:nvPr>
            <p:ph idx="4" type="subTitle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2" name="Google Shape;412;p19"/>
          <p:cNvSpPr txBox="1"/>
          <p:nvPr>
            <p:ph idx="5" type="subTitle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0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15" name="Google Shape;415;p2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3" name="Google Shape;423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" name="Google Shape;424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7" name="Google Shape;427;p20"/>
          <p:cNvSpPr txBox="1"/>
          <p:nvPr>
            <p:ph idx="1" type="subTitle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28" name="Google Shape;428;p20"/>
          <p:cNvSpPr txBox="1"/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" name="Google Shape;110;p3"/>
          <p:cNvSpPr txBox="1"/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1" name="Google Shape;111;p3"/>
          <p:cNvSpPr txBox="1"/>
          <p:nvPr>
            <p:ph idx="1" type="subTitle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"/>
          <p:cNvSpPr txBox="1"/>
          <p:nvPr>
            <p:ph hasCustomPrompt="1" idx="2" type="title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accent2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/>
          <p:nvPr>
            <p:ph type="ctrTitle"/>
          </p:nvPr>
        </p:nvSpPr>
        <p:spPr>
          <a:xfrm>
            <a:off x="722350" y="685800"/>
            <a:ext cx="37026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1" name="Google Shape;431;p21"/>
          <p:cNvSpPr txBox="1"/>
          <p:nvPr>
            <p:ph idx="1" type="subTitle"/>
          </p:nvPr>
        </p:nvSpPr>
        <p:spPr>
          <a:xfrm>
            <a:off x="722350" y="1653025"/>
            <a:ext cx="3702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2" name="Google Shape;432;p21"/>
          <p:cNvSpPr txBox="1"/>
          <p:nvPr/>
        </p:nvSpPr>
        <p:spPr>
          <a:xfrm>
            <a:off x="722350" y="2991025"/>
            <a:ext cx="314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2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solidFill>
          <a:schemeClr val="accent2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bg>
      <p:bgPr>
        <a:solidFill>
          <a:schemeClr val="accent2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rect b="b" l="l" r="r" t="t"/>
              <a:pathLst>
                <a:path extrusionOk="0" h="14470" w="2045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rect b="b" l="l" r="r" t="t"/>
              <a:pathLst>
                <a:path extrusionOk="0" h="80710" w="31842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rect b="b" l="l" r="r" t="t"/>
              <a:pathLst>
                <a:path extrusionOk="0" h="71367" w="15329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rect b="b" l="l" r="r" t="t"/>
              <a:pathLst>
                <a:path extrusionOk="0" h="8176" w="2862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rect b="b" l="l" r="r" t="t"/>
              <a:pathLst>
                <a:path extrusionOk="0" h="68961" w="26406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rect b="b" l="l" r="r" t="t"/>
              <a:pathLst>
                <a:path extrusionOk="0" h="60944" w="10547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rect b="b" l="l" r="r" t="t"/>
              <a:pathLst>
                <a:path extrusionOk="0" h="5805" w="462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rect b="b" l="l" r="r" t="t"/>
              <a:pathLst>
                <a:path extrusionOk="0" h="42060" w="38832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rect b="b" l="l" r="r" t="t"/>
              <a:pathLst>
                <a:path extrusionOk="0" h="12426" w="1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rect b="b" l="l" r="r" t="t"/>
              <a:pathLst>
                <a:path extrusionOk="0" h="14470" w="2044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rect b="b" l="l" r="r" t="t"/>
              <a:pathLst>
                <a:path extrusionOk="0" h="14511" w="2044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rect b="b" l="l" r="r" t="t"/>
              <a:pathLst>
                <a:path extrusionOk="0" h="14471" w="2045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rect b="b" l="l" r="r" t="t"/>
              <a:pathLst>
                <a:path extrusionOk="0" h="14634" w="2044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4675100" y="579312"/>
            <a:ext cx="3804000" cy="39834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rect b="b" l="l" r="r" t="t"/>
            <a:pathLst>
              <a:path extrusionOk="0" h="19743" w="24157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 rot="10800000">
            <a:off x="7611614" y="3464137"/>
            <a:ext cx="853189" cy="845690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10800000">
            <a:off x="661175" y="576012"/>
            <a:ext cx="3807600" cy="39867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rect b="b" l="l" r="r" t="t"/>
            <a:pathLst>
              <a:path extrusionOk="0" h="18394" w="22809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rect b="b" l="l" r="r" t="t"/>
            <a:pathLst>
              <a:path extrusionOk="0" h="16187" w="1586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flipH="1" rot="-10283466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rect b="b" l="l" r="r" t="t"/>
              <a:pathLst>
                <a:path extrusionOk="0" h="5440" w="5314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rect b="b" l="l" r="r" t="t"/>
              <a:pathLst>
                <a:path extrusionOk="0" h="45114" w="1138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rect b="b" l="l" r="r" t="t"/>
              <a:pathLst>
                <a:path extrusionOk="0" h="2708" w="356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rect b="b" l="l" r="r" t="t"/>
              <a:pathLst>
                <a:path extrusionOk="0" h="59625" w="28598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rect b="b" l="l" r="r" t="t"/>
              <a:pathLst>
                <a:path extrusionOk="0" h="4187" w="4286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rect b="b" l="l" r="r" t="t"/>
              <a:pathLst>
                <a:path extrusionOk="0" h="1580" w="2081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5"/>
          <p:cNvSpPr txBox="1"/>
          <p:nvPr>
            <p:ph idx="1" type="subTitle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5"/>
          <p:cNvSpPr txBox="1"/>
          <p:nvPr>
            <p:ph idx="2" type="subTitle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rect b="b" l="l" r="r" t="t"/>
            <a:pathLst>
              <a:path extrusionOk="0" h="7463" w="55866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1" name="Google Shape;161;p5"/>
          <p:cNvSpPr txBox="1"/>
          <p:nvPr>
            <p:ph idx="3" type="title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fmla="val 3396" name="adj"/>
            </a:avLst>
          </a:prstGeom>
          <a:solidFill>
            <a:schemeClr val="accent4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9" name="Google Shape;169;p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0" name="Google Shape;170;p6"/>
          <p:cNvGrpSpPr/>
          <p:nvPr/>
        </p:nvGrpSpPr>
        <p:grpSpPr>
          <a:xfrm flipH="1" rot="-9602805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flipH="1" rot="-617154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rect b="b" l="l" r="r" t="t"/>
                <a:pathLst>
                  <a:path extrusionOk="0" h="59625" w="28598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rect b="b" l="l" r="r" t="t"/>
                <a:pathLst>
                  <a:path extrusionOk="0" h="1580" w="2081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7"/>
          <p:cNvSpPr txBox="1"/>
          <p:nvPr>
            <p:ph idx="1" type="subTitle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1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flipH="1" rot="10800000">
              <a:off x="694692" y="580875"/>
              <a:ext cx="7754700" cy="39816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" name="Google Shape;193;p8"/>
          <p:cNvSpPr txBox="1"/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fmla="val 3396" name="adj"/>
              </a:avLst>
            </a:prstGeom>
            <a:solidFill>
              <a:schemeClr val="accent4"/>
            </a:solidFill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rect b="b" l="l" r="r" t="t"/>
              <a:pathLst>
                <a:path extrusionOk="0" h="18394" w="22809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rect b="b" l="l" r="r" t="t"/>
              <a:pathLst>
                <a:path extrusionOk="0" h="19743" w="24157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rect b="b" l="l" r="r" t="t"/>
              <a:pathLst>
                <a:path extrusionOk="0" h="16187" w="1586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9"/>
          <p:cNvSpPr txBox="1"/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rect b="b" l="l" r="r" t="t"/>
                <a:pathLst>
                  <a:path extrusionOk="0" h="1906" w="8835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rect b="b" l="l" r="r" t="t"/>
                <a:pathLst>
                  <a:path extrusionOk="0" h="1097" w="1096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9" name="Google Shape;209;p9"/>
          <p:cNvSpPr txBox="1"/>
          <p:nvPr>
            <p:ph idx="1" type="subTitle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ctrTitle"/>
          </p:nvPr>
        </p:nvSpPr>
        <p:spPr>
          <a:xfrm>
            <a:off x="712850" y="539500"/>
            <a:ext cx="4278300" cy="11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5"/>
          <p:cNvSpPr txBox="1"/>
          <p:nvPr>
            <p:ph type="ctrTitle"/>
          </p:nvPr>
        </p:nvSpPr>
        <p:spPr>
          <a:xfrm>
            <a:off x="1972500" y="2141375"/>
            <a:ext cx="5351400" cy="13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28004D"/>
                </a:solidFill>
              </a:rPr>
              <a:t>Herzlich willkommen zum zweiten ERA Tutorium des Semesters!</a:t>
            </a:r>
            <a:endParaRPr sz="3400"/>
          </a:p>
        </p:txBody>
      </p:sp>
      <p:grpSp>
        <p:nvGrpSpPr>
          <p:cNvPr id="494" name="Google Shape;494;p25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495" name="Google Shape;495;p25"/>
            <p:cNvSpPr/>
            <p:nvPr/>
          </p:nvSpPr>
          <p:spPr>
            <a:xfrm>
              <a:off x="10056525" y="930425"/>
              <a:ext cx="521975" cy="331475"/>
            </a:xfrm>
            <a:custGeom>
              <a:rect b="b" l="l" r="r" t="t"/>
              <a:pathLst>
                <a:path extrusionOk="0" h="13259" w="20879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0049025" y="922900"/>
              <a:ext cx="537625" cy="347150"/>
            </a:xfrm>
            <a:custGeom>
              <a:rect b="b" l="l" r="r" t="t"/>
              <a:pathLst>
                <a:path extrusionOk="0" h="13886" w="21505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10351650" y="961750"/>
              <a:ext cx="44500" cy="75825"/>
            </a:xfrm>
            <a:custGeom>
              <a:rect b="b" l="l" r="r" t="t"/>
              <a:pathLst>
                <a:path extrusionOk="0" h="3033" w="178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10344450" y="955525"/>
              <a:ext cx="60000" cy="88025"/>
            </a:xfrm>
            <a:custGeom>
              <a:rect b="b" l="l" r="r" t="t"/>
              <a:pathLst>
                <a:path extrusionOk="0" h="3521" w="240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10098525" y="969875"/>
              <a:ext cx="31350" cy="33875"/>
            </a:xfrm>
            <a:custGeom>
              <a:rect b="b" l="l" r="r" t="t"/>
              <a:pathLst>
                <a:path extrusionOk="0" h="1355" w="1254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10090375" y="965025"/>
              <a:ext cx="44500" cy="45625"/>
            </a:xfrm>
            <a:custGeom>
              <a:rect b="b" l="l" r="r" t="t"/>
              <a:pathLst>
                <a:path extrusionOk="0" h="1825" w="178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10479475" y="1207350"/>
              <a:ext cx="57675" cy="15700"/>
            </a:xfrm>
            <a:custGeom>
              <a:rect b="b" l="l" r="r" t="t"/>
              <a:pathLst>
                <a:path extrusionOk="0" h="628" w="2307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10474450" y="1201025"/>
              <a:ext cx="67700" cy="28075"/>
            </a:xfrm>
            <a:custGeom>
              <a:rect b="b" l="l" r="r" t="t"/>
              <a:pathLst>
                <a:path extrusionOk="0" h="1123" w="2708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0074700" y="1008725"/>
              <a:ext cx="384125" cy="339625"/>
            </a:xfrm>
            <a:custGeom>
              <a:rect b="b" l="l" r="r" t="t"/>
              <a:pathLst>
                <a:path extrusionOk="0" h="13585" w="15365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10067175" y="1002600"/>
              <a:ext cx="399150" cy="351100"/>
            </a:xfrm>
            <a:custGeom>
              <a:rect b="b" l="l" r="r" t="t"/>
              <a:pathLst>
                <a:path extrusionOk="0" h="14044" w="15966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10111675" y="1019375"/>
              <a:ext cx="94000" cy="198650"/>
            </a:xfrm>
            <a:custGeom>
              <a:rect b="b" l="l" r="r" t="t"/>
              <a:pathLst>
                <a:path extrusionOk="0" h="7946" w="376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10101750" y="1013500"/>
              <a:ext cx="113225" cy="210150"/>
            </a:xfrm>
            <a:custGeom>
              <a:rect b="b" l="l" r="r" t="t"/>
              <a:pathLst>
                <a:path extrusionOk="0" h="8406" w="4529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10139875" y="1035050"/>
              <a:ext cx="120325" cy="219325"/>
            </a:xfrm>
            <a:custGeom>
              <a:rect b="b" l="l" r="r" t="t"/>
              <a:pathLst>
                <a:path extrusionOk="0" h="8773" w="4813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10131375" y="1029075"/>
              <a:ext cx="137750" cy="231275"/>
            </a:xfrm>
            <a:custGeom>
              <a:rect b="b" l="l" r="r" t="t"/>
              <a:pathLst>
                <a:path extrusionOk="0" h="9251" w="551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0176825" y="1053225"/>
              <a:ext cx="132875" cy="224325"/>
            </a:xfrm>
            <a:custGeom>
              <a:rect b="b" l="l" r="r" t="t"/>
              <a:pathLst>
                <a:path extrusionOk="0" h="8973" w="5315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0166900" y="1045925"/>
              <a:ext cx="152025" cy="240375"/>
            </a:xfrm>
            <a:custGeom>
              <a:rect b="b" l="l" r="r" t="t"/>
              <a:pathLst>
                <a:path extrusionOk="0" h="9615" w="6081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10208175" y="1082050"/>
              <a:ext cx="138475" cy="216800"/>
            </a:xfrm>
            <a:custGeom>
              <a:rect b="b" l="l" r="r" t="t"/>
              <a:pathLst>
                <a:path extrusionOk="0" h="8672" w="5539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10199025" y="1074750"/>
              <a:ext cx="154450" cy="229800"/>
            </a:xfrm>
            <a:custGeom>
              <a:rect b="b" l="l" r="r" t="t"/>
              <a:pathLst>
                <a:path extrusionOk="0" h="9192" w="6178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10249525" y="1105225"/>
              <a:ext cx="130975" cy="211800"/>
            </a:xfrm>
            <a:custGeom>
              <a:rect b="b" l="l" r="r" t="t"/>
              <a:pathLst>
                <a:path extrusionOk="0" h="8472" w="5239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0241025" y="1099025"/>
              <a:ext cx="147775" cy="223975"/>
            </a:xfrm>
            <a:custGeom>
              <a:rect b="b" l="l" r="r" t="t"/>
              <a:pathLst>
                <a:path extrusionOk="0" h="8959" w="5911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0289000" y="1142200"/>
              <a:ext cx="125325" cy="190500"/>
            </a:xfrm>
            <a:custGeom>
              <a:rect b="b" l="l" r="r" t="t"/>
              <a:pathLst>
                <a:path extrusionOk="0" h="7620" w="5013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10279925" y="1135550"/>
              <a:ext cx="143025" cy="201675"/>
            </a:xfrm>
            <a:custGeom>
              <a:rect b="b" l="l" r="r" t="t"/>
              <a:pathLst>
                <a:path extrusionOk="0" h="8067" w="5721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0377975" y="1199200"/>
              <a:ext cx="49525" cy="68325"/>
            </a:xfrm>
            <a:custGeom>
              <a:rect b="b" l="l" r="r" t="t"/>
              <a:pathLst>
                <a:path extrusionOk="0" h="2733" w="1981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10369825" y="1193550"/>
              <a:ext cx="66175" cy="80875"/>
            </a:xfrm>
            <a:custGeom>
              <a:rect b="b" l="l" r="r" t="t"/>
              <a:pathLst>
                <a:path extrusionOk="0" h="3235" w="2647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10202525" y="1050725"/>
              <a:ext cx="13175" cy="28825"/>
            </a:xfrm>
            <a:custGeom>
              <a:rect b="b" l="l" r="r" t="t"/>
              <a:pathLst>
                <a:path extrusionOk="0" h="1153" w="527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10195000" y="1045700"/>
              <a:ext cx="28850" cy="38875"/>
            </a:xfrm>
            <a:custGeom>
              <a:rect b="b" l="l" r="r" t="t"/>
              <a:pathLst>
                <a:path extrusionOk="0" h="1555" w="1154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10098525" y="1136550"/>
              <a:ext cx="20700" cy="39500"/>
            </a:xfrm>
            <a:custGeom>
              <a:rect b="b" l="l" r="r" t="t"/>
              <a:pathLst>
                <a:path extrusionOk="0" h="1580" w="828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10090375" y="1129675"/>
              <a:ext cx="36975" cy="52425"/>
            </a:xfrm>
            <a:custGeom>
              <a:rect b="b" l="l" r="r" t="t"/>
              <a:pathLst>
                <a:path extrusionOk="0" h="2097" w="1479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10278350" y="1100225"/>
              <a:ext cx="28825" cy="55150"/>
            </a:xfrm>
            <a:custGeom>
              <a:rect b="b" l="l" r="r" t="t"/>
              <a:pathLst>
                <a:path extrusionOk="0" h="2206" w="1153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10269825" y="1093700"/>
              <a:ext cx="46050" cy="67350"/>
            </a:xfrm>
            <a:custGeom>
              <a:rect b="b" l="l" r="r" t="t"/>
              <a:pathLst>
                <a:path extrusionOk="0" h="2694" w="1842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10346625" y="1191700"/>
              <a:ext cx="7550" cy="15675"/>
            </a:xfrm>
            <a:custGeom>
              <a:rect b="b" l="l" r="r" t="t"/>
              <a:pathLst>
                <a:path extrusionOk="0" h="627" w="302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10338500" y="1184575"/>
              <a:ext cx="23825" cy="30325"/>
            </a:xfrm>
            <a:custGeom>
              <a:rect b="b" l="l" r="r" t="t"/>
              <a:pathLst>
                <a:path extrusionOk="0" h="1213" w="953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25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28" name="Google Shape;528;p25"/>
            <p:cNvSpPr/>
            <p:nvPr/>
          </p:nvSpPr>
          <p:spPr>
            <a:xfrm>
              <a:off x="3631725" y="3070825"/>
              <a:ext cx="195525" cy="237500"/>
            </a:xfrm>
            <a:custGeom>
              <a:rect b="b" l="l" r="r" t="t"/>
              <a:pathLst>
                <a:path extrusionOk="0" h="9500" w="7821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623575" y="3062700"/>
              <a:ext cx="211825" cy="256275"/>
            </a:xfrm>
            <a:custGeom>
              <a:rect b="b" l="l" r="r" t="t"/>
              <a:pathLst>
                <a:path extrusionOk="0" h="10251" w="8473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775225" y="3070825"/>
              <a:ext cx="196125" cy="237500"/>
            </a:xfrm>
            <a:custGeom>
              <a:rect b="b" l="l" r="r" t="t"/>
              <a:pathLst>
                <a:path extrusionOk="0" h="9500" w="7845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3767700" y="3062700"/>
              <a:ext cx="211175" cy="256275"/>
            </a:xfrm>
            <a:custGeom>
              <a:rect b="b" l="l" r="r" t="t"/>
              <a:pathLst>
                <a:path extrusionOk="0" h="10251" w="8447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605425" y="2788875"/>
              <a:ext cx="391625" cy="396650"/>
            </a:xfrm>
            <a:custGeom>
              <a:rect b="b" l="l" r="r" t="t"/>
              <a:pathLst>
                <a:path extrusionOk="0" h="15866" w="15665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3600400" y="2783875"/>
              <a:ext cx="402275" cy="409800"/>
            </a:xfrm>
            <a:custGeom>
              <a:rect b="b" l="l" r="r" t="t"/>
              <a:pathLst>
                <a:path extrusionOk="0" h="16392" w="16091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3663050" y="2851525"/>
              <a:ext cx="276975" cy="273850"/>
            </a:xfrm>
            <a:custGeom>
              <a:rect b="b" l="l" r="r" t="t"/>
              <a:pathLst>
                <a:path extrusionOk="0" h="10954" w="11079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4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Bytes. Bytes everywhere.</a:t>
            </a:r>
            <a:endParaRPr/>
          </a:p>
        </p:txBody>
      </p:sp>
      <p:pic>
        <p:nvPicPr>
          <p:cNvPr id="642" name="Google Shape;642;p34"/>
          <p:cNvPicPr preferRelativeResize="0"/>
          <p:nvPr/>
        </p:nvPicPr>
        <p:blipFill rotWithShape="1">
          <a:blip r:embed="rId3">
            <a:alphaModFix/>
          </a:blip>
          <a:srcRect b="18533" l="22592" r="11500" t="18038"/>
          <a:stretch/>
        </p:blipFill>
        <p:spPr>
          <a:xfrm>
            <a:off x="740850" y="1624800"/>
            <a:ext cx="3938627" cy="23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4"/>
          <p:cNvPicPr preferRelativeResize="0"/>
          <p:nvPr/>
        </p:nvPicPr>
        <p:blipFill rotWithShape="1">
          <a:blip r:embed="rId4">
            <a:alphaModFix/>
          </a:blip>
          <a:srcRect b="26930" l="20572" r="35600" t="18233"/>
          <a:stretch/>
        </p:blipFill>
        <p:spPr>
          <a:xfrm>
            <a:off x="4971275" y="1624800"/>
            <a:ext cx="3029724" cy="23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5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Sprünge (aka </a:t>
            </a:r>
            <a:r>
              <a:rPr lang="en"/>
              <a:t>cheat code</a:t>
            </a:r>
            <a:r>
              <a:rPr lang="en"/>
              <a:t> for if/for)</a:t>
            </a:r>
            <a:endParaRPr/>
          </a:p>
        </p:txBody>
      </p:sp>
      <p:pic>
        <p:nvPicPr>
          <p:cNvPr id="649" name="Google Shape;649;p35"/>
          <p:cNvPicPr preferRelativeResize="0"/>
          <p:nvPr/>
        </p:nvPicPr>
        <p:blipFill rotWithShape="1">
          <a:blip r:embed="rId3">
            <a:alphaModFix/>
          </a:blip>
          <a:srcRect b="42543" l="22688" r="15472" t="21135"/>
          <a:stretch/>
        </p:blipFill>
        <p:spPr>
          <a:xfrm>
            <a:off x="746625" y="1283250"/>
            <a:ext cx="3695626" cy="13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 rotWithShape="1">
          <a:blip r:embed="rId4">
            <a:alphaModFix/>
          </a:blip>
          <a:srcRect b="12690" l="22609" r="9229" t="19517"/>
          <a:stretch/>
        </p:blipFill>
        <p:spPr>
          <a:xfrm>
            <a:off x="3850274" y="2033476"/>
            <a:ext cx="4202327" cy="26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 to use stacks so you </a:t>
            </a:r>
            <a:r>
              <a:rPr lang="en" sz="2400"/>
              <a:t>don't</a:t>
            </a:r>
            <a:r>
              <a:rPr lang="en" sz="2400"/>
              <a:t> stack shelves*</a:t>
            </a:r>
            <a:endParaRPr sz="2400"/>
          </a:p>
        </p:txBody>
      </p:sp>
      <p:pic>
        <p:nvPicPr>
          <p:cNvPr id="656" name="Google Shape;6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179650"/>
            <a:ext cx="6613274" cy="36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6"/>
          <p:cNvSpPr txBox="1"/>
          <p:nvPr/>
        </p:nvSpPr>
        <p:spPr>
          <a:xfrm>
            <a:off x="354375" y="4737975"/>
            <a:ext cx="8353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* for legal reasons this is a joke, respect to everyone who stacks shelves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14400"/>
            <a:ext cx="7684349" cy="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450" y="1491050"/>
            <a:ext cx="3295851" cy="2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00200"/>
            <a:ext cx="7570874" cy="20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609600"/>
            <a:ext cx="5208074" cy="39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76400"/>
            <a:ext cx="7562850" cy="18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41"/>
          <p:cNvSpPr txBox="1"/>
          <p:nvPr/>
        </p:nvSpPr>
        <p:spPr>
          <a:xfrm>
            <a:off x="1285875" y="850500"/>
            <a:ext cx="21666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Probier’s in qtrvsim!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84" name="Google Shape;684;p41"/>
          <p:cNvCxnSpPr>
            <a:stCxn id="683" idx="3"/>
            <a:endCxn id="682" idx="0"/>
          </p:cNvCxnSpPr>
          <p:nvPr/>
        </p:nvCxnSpPr>
        <p:spPr>
          <a:xfrm>
            <a:off x="3452475" y="1108650"/>
            <a:ext cx="1091100" cy="5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41"/>
          <p:cNvCxnSpPr>
            <a:stCxn id="682" idx="2"/>
          </p:cNvCxnSpPr>
          <p:nvPr/>
        </p:nvCxnSpPr>
        <p:spPr>
          <a:xfrm>
            <a:off x="4543425" y="3508875"/>
            <a:ext cx="964500" cy="4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41"/>
          <p:cNvSpPr txBox="1"/>
          <p:nvPr/>
        </p:nvSpPr>
        <p:spPr>
          <a:xfrm>
            <a:off x="5700375" y="3817125"/>
            <a:ext cx="2389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warum dieser Wert?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295400"/>
            <a:ext cx="7218599" cy="24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6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QR-Codes</a:t>
            </a:r>
            <a:endParaRPr/>
          </a:p>
        </p:txBody>
      </p:sp>
      <p:pic>
        <p:nvPicPr>
          <p:cNvPr id="540" name="Google Shape;5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00" y="1509150"/>
            <a:ext cx="2139877" cy="27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075" y="1509150"/>
            <a:ext cx="2139877" cy="277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475" y="1509154"/>
            <a:ext cx="2139877" cy="277371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6"/>
          <p:cNvSpPr txBox="1"/>
          <p:nvPr/>
        </p:nvSpPr>
        <p:spPr>
          <a:xfrm>
            <a:off x="1573050" y="4338300"/>
            <a:ext cx="1588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Montag 10.00</a:t>
            </a:r>
            <a:endParaRPr sz="1800">
              <a:solidFill>
                <a:srgbClr val="28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3923925" y="4342775"/>
            <a:ext cx="1842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004D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Montag 14.00</a:t>
            </a:r>
            <a:endParaRPr sz="1800">
              <a:solidFill>
                <a:srgbClr val="28004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6404850" y="4318050"/>
            <a:ext cx="15882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Mein Web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44"/>
          <p:cNvPicPr preferRelativeResize="0"/>
          <p:nvPr/>
        </p:nvPicPr>
        <p:blipFill rotWithShape="1">
          <a:blip r:embed="rId3">
            <a:alphaModFix/>
          </a:blip>
          <a:srcRect b="43930" l="0" r="0" t="0"/>
          <a:stretch/>
        </p:blipFill>
        <p:spPr>
          <a:xfrm>
            <a:off x="1569900" y="1215263"/>
            <a:ext cx="2345650" cy="27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4"/>
          <p:cNvPicPr preferRelativeResize="0"/>
          <p:nvPr/>
        </p:nvPicPr>
        <p:blipFill rotWithShape="1">
          <a:blip r:embed="rId3">
            <a:alphaModFix/>
          </a:blip>
          <a:srcRect b="0" l="0" r="0" t="56069"/>
          <a:stretch/>
        </p:blipFill>
        <p:spPr>
          <a:xfrm>
            <a:off x="4999450" y="1508888"/>
            <a:ext cx="2345650" cy="21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95400"/>
            <a:ext cx="7648599" cy="27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609600"/>
            <a:ext cx="5232349" cy="38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975" y="1108926"/>
            <a:ext cx="5950600" cy="2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62000"/>
            <a:ext cx="7206874" cy="365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62000"/>
            <a:ext cx="7288949" cy="8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652750"/>
            <a:ext cx="7288949" cy="162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625" y="1735850"/>
            <a:ext cx="6670531" cy="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524" y="612150"/>
            <a:ext cx="4519975" cy="5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825" y="1146675"/>
            <a:ext cx="6388350" cy="33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838200"/>
            <a:ext cx="7309725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594800"/>
            <a:ext cx="7117350" cy="6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3"/>
          <p:cNvSpPr txBox="1"/>
          <p:nvPr/>
        </p:nvSpPr>
        <p:spPr>
          <a:xfrm>
            <a:off x="2430000" y="2480625"/>
            <a:ext cx="41007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Live love Dominic</a:t>
            </a:r>
            <a:endParaRPr sz="180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50" name="Google Shape;750;p53"/>
          <p:cNvCxnSpPr>
            <a:stCxn id="749" idx="0"/>
          </p:cNvCxnSpPr>
          <p:nvPr/>
        </p:nvCxnSpPr>
        <p:spPr>
          <a:xfrm flipH="1" rot="10800000">
            <a:off x="4480350" y="2186925"/>
            <a:ext cx="6732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7"/>
          <p:cNvSpPr txBox="1"/>
          <p:nvPr>
            <p:ph idx="1" type="subTitle"/>
          </p:nvPr>
        </p:nvSpPr>
        <p:spPr>
          <a:xfrm>
            <a:off x="1175025" y="3084600"/>
            <a:ext cx="29463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004D"/>
                </a:solidFill>
              </a:rPr>
              <a:t>Dies ist kein Ersatz für die VL! Keine Garantie auf Korrektheit. Nur eine Erinnerung an die wichtigsten Themen der Woche.</a:t>
            </a:r>
            <a:endParaRPr>
              <a:solidFill>
                <a:srgbClr val="2800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7"/>
          <p:cNvSpPr txBox="1"/>
          <p:nvPr>
            <p:ph idx="2" type="subTitle"/>
          </p:nvPr>
        </p:nvSpPr>
        <p:spPr>
          <a:xfrm>
            <a:off x="5391200" y="3008406"/>
            <a:ext cx="2371800" cy="77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004D"/>
                </a:solidFill>
              </a:rPr>
              <a:t>Es ist nicht nötig, das Blatt vorher zu lösen. Du bekommst für jede Übung etwas Zeit, bevor wir sie gemeinsam lösen.</a:t>
            </a:r>
            <a:endParaRPr>
              <a:solidFill>
                <a:srgbClr val="2800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27"/>
          <p:cNvGrpSpPr/>
          <p:nvPr/>
        </p:nvGrpSpPr>
        <p:grpSpPr>
          <a:xfrm>
            <a:off x="6141416" y="1592983"/>
            <a:ext cx="771920" cy="771920"/>
            <a:chOff x="1190625" y="238125"/>
            <a:chExt cx="5219200" cy="5219200"/>
          </a:xfrm>
        </p:grpSpPr>
        <p:sp>
          <p:nvSpPr>
            <p:cNvPr id="553" name="Google Shape;553;p27"/>
            <p:cNvSpPr/>
            <p:nvPr/>
          </p:nvSpPr>
          <p:spPr>
            <a:xfrm>
              <a:off x="3147000" y="2112950"/>
              <a:ext cx="2939075" cy="1632650"/>
            </a:xfrm>
            <a:custGeom>
              <a:rect b="b" l="l" r="r" t="t"/>
              <a:pathLst>
                <a:path extrusionOk="0" h="65306" w="117563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1269725" y="317225"/>
              <a:ext cx="1714200" cy="5061000"/>
            </a:xfrm>
            <a:custGeom>
              <a:rect b="b" l="l" r="r" t="t"/>
              <a:pathLst>
                <a:path extrusionOk="0" h="202440" w="68568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3147000" y="2194500"/>
              <a:ext cx="408575" cy="1469550"/>
            </a:xfrm>
            <a:custGeom>
              <a:rect b="b" l="l" r="r" t="t"/>
              <a:pathLst>
                <a:path extrusionOk="0" h="58782" w="16343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3391650" y="3745575"/>
              <a:ext cx="2939050" cy="1632625"/>
            </a:xfrm>
            <a:custGeom>
              <a:rect b="b" l="l" r="r" t="t"/>
              <a:pathLst>
                <a:path extrusionOk="0" h="65305" w="117562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5922950" y="3827125"/>
              <a:ext cx="407750" cy="1469550"/>
            </a:xfrm>
            <a:custGeom>
              <a:rect b="b" l="l" r="r" t="t"/>
              <a:pathLst>
                <a:path extrusionOk="0" h="58782" w="1631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595925" y="3745575"/>
              <a:ext cx="327050" cy="1632625"/>
            </a:xfrm>
            <a:custGeom>
              <a:rect b="b" l="l" r="r" t="t"/>
              <a:pathLst>
                <a:path extrusionOk="0" h="65305" w="13082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1269725" y="317225"/>
              <a:ext cx="1142525" cy="5061000"/>
            </a:xfrm>
            <a:custGeom>
              <a:rect b="b" l="l" r="r" t="t"/>
              <a:pathLst>
                <a:path extrusionOk="0" h="202440" w="45701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3555550" y="2112950"/>
              <a:ext cx="407775" cy="1632650"/>
            </a:xfrm>
            <a:custGeom>
              <a:rect b="b" l="l" r="r" t="t"/>
              <a:pathLst>
                <a:path extrusionOk="0" h="65306" w="16311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2167575" y="317225"/>
              <a:ext cx="244675" cy="5061000"/>
            </a:xfrm>
            <a:custGeom>
              <a:rect b="b" l="l" r="r" t="t"/>
              <a:pathLst>
                <a:path extrusionOk="0" h="202440" w="9787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1840575" y="3991025"/>
              <a:ext cx="571675" cy="570875"/>
            </a:xfrm>
            <a:custGeom>
              <a:rect b="b" l="l" r="r" t="t"/>
              <a:pathLst>
                <a:path extrusionOk="0" h="22835" w="22867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1190625" y="238125"/>
              <a:ext cx="1870750" cy="5219200"/>
            </a:xfrm>
            <a:custGeom>
              <a:rect b="b" l="l" r="r" t="t"/>
              <a:pathLst>
                <a:path extrusionOk="0" h="208768" w="7483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595100" y="646675"/>
              <a:ext cx="1061800" cy="157425"/>
            </a:xfrm>
            <a:custGeom>
              <a:rect b="b" l="l" r="r" t="t"/>
              <a:pathLst>
                <a:path extrusionOk="0" h="6297" w="42472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595100" y="4891325"/>
              <a:ext cx="1061800" cy="157425"/>
            </a:xfrm>
            <a:custGeom>
              <a:rect b="b" l="l" r="r" t="t"/>
              <a:pathLst>
                <a:path extrusionOk="0" h="6297" w="42472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595100" y="972875"/>
              <a:ext cx="1061800" cy="157425"/>
            </a:xfrm>
            <a:custGeom>
              <a:rect b="b" l="l" r="r" t="t"/>
              <a:pathLst>
                <a:path extrusionOk="0" h="6297" w="42472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922125" y="1299075"/>
              <a:ext cx="407750" cy="158225"/>
            </a:xfrm>
            <a:custGeom>
              <a:rect b="b" l="l" r="r" t="t"/>
              <a:pathLst>
                <a:path extrusionOk="0" h="6329" w="1631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762275" y="3911925"/>
              <a:ext cx="729075" cy="729075"/>
            </a:xfrm>
            <a:custGeom>
              <a:rect b="b" l="l" r="r" t="t"/>
              <a:pathLst>
                <a:path extrusionOk="0" h="29163" w="29163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147000" y="3667275"/>
              <a:ext cx="3262825" cy="1790050"/>
            </a:xfrm>
            <a:custGeom>
              <a:rect b="b" l="l" r="r" t="t"/>
              <a:pathLst>
                <a:path extrusionOk="0" h="71602" w="130513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5843825" y="4154125"/>
              <a:ext cx="157425" cy="816350"/>
            </a:xfrm>
            <a:custGeom>
              <a:rect b="b" l="l" r="r" t="t"/>
              <a:pathLst>
                <a:path extrusionOk="0" h="32654" w="6297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3391650" y="3993475"/>
              <a:ext cx="2286675" cy="157425"/>
            </a:xfrm>
            <a:custGeom>
              <a:rect b="b" l="l" r="r" t="t"/>
              <a:pathLst>
                <a:path extrusionOk="0" h="6297" w="91467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3391650" y="4320500"/>
              <a:ext cx="2286675" cy="157400"/>
            </a:xfrm>
            <a:custGeom>
              <a:rect b="b" l="l" r="r" t="t"/>
              <a:pathLst>
                <a:path extrusionOk="0" h="6296" w="91467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391650" y="4646675"/>
              <a:ext cx="2286675" cy="157425"/>
            </a:xfrm>
            <a:custGeom>
              <a:rect b="b" l="l" r="r" t="t"/>
              <a:pathLst>
                <a:path extrusionOk="0" h="6297" w="91467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3391650" y="4972875"/>
              <a:ext cx="2286675" cy="158250"/>
            </a:xfrm>
            <a:custGeom>
              <a:rect b="b" l="l" r="r" t="t"/>
              <a:pathLst>
                <a:path extrusionOk="0" h="6330" w="91467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3068700" y="2033825"/>
              <a:ext cx="3262000" cy="1790875"/>
            </a:xfrm>
            <a:custGeom>
              <a:rect b="b" l="l" r="r" t="t"/>
              <a:pathLst>
                <a:path extrusionOk="0" h="71635" w="13048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3476450" y="2521500"/>
              <a:ext cx="157425" cy="816350"/>
            </a:xfrm>
            <a:custGeom>
              <a:rect b="b" l="l" r="r" t="t"/>
              <a:pathLst>
                <a:path extrusionOk="0" h="32654" w="6297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3800200" y="2360850"/>
              <a:ext cx="2285875" cy="157425"/>
            </a:xfrm>
            <a:custGeom>
              <a:rect b="b" l="l" r="r" t="t"/>
              <a:pathLst>
                <a:path extrusionOk="0" h="6297" w="91435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3800200" y="2687050"/>
              <a:ext cx="2285875" cy="158225"/>
            </a:xfrm>
            <a:custGeom>
              <a:rect b="b" l="l" r="r" t="t"/>
              <a:pathLst>
                <a:path extrusionOk="0" h="6329" w="91435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3800200" y="3014075"/>
              <a:ext cx="2285875" cy="157400"/>
            </a:xfrm>
            <a:custGeom>
              <a:rect b="b" l="l" r="r" t="t"/>
              <a:pathLst>
                <a:path extrusionOk="0" h="6296" w="91435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3800200" y="3340250"/>
              <a:ext cx="2285875" cy="157425"/>
            </a:xfrm>
            <a:custGeom>
              <a:rect b="b" l="l" r="r" t="t"/>
              <a:pathLst>
                <a:path extrusionOk="0" h="6297" w="91435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27"/>
          <p:cNvGrpSpPr/>
          <p:nvPr/>
        </p:nvGrpSpPr>
        <p:grpSpPr>
          <a:xfrm>
            <a:off x="2138856" y="1586720"/>
            <a:ext cx="852251" cy="854383"/>
            <a:chOff x="1197125" y="238125"/>
            <a:chExt cx="5206175" cy="5219200"/>
          </a:xfrm>
        </p:grpSpPr>
        <p:sp>
          <p:nvSpPr>
            <p:cNvPr id="582" name="Google Shape;582;p27"/>
            <p:cNvSpPr/>
            <p:nvPr/>
          </p:nvSpPr>
          <p:spPr>
            <a:xfrm>
              <a:off x="2986325" y="4238125"/>
              <a:ext cx="488525" cy="243850"/>
            </a:xfrm>
            <a:custGeom>
              <a:rect b="b" l="l" r="r" t="t"/>
              <a:pathLst>
                <a:path extrusionOk="0" h="9754" w="19541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1277875" y="983475"/>
              <a:ext cx="5044675" cy="2522350"/>
            </a:xfrm>
            <a:custGeom>
              <a:rect b="b" l="l" r="r" t="t"/>
              <a:pathLst>
                <a:path extrusionOk="0" h="100894" w="201787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498675" y="3342700"/>
              <a:ext cx="2603900" cy="325425"/>
            </a:xfrm>
            <a:custGeom>
              <a:rect b="b" l="l" r="r" t="t"/>
              <a:pathLst>
                <a:path extrusionOk="0" h="13017" w="104156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2824050" y="1716600"/>
              <a:ext cx="1952325" cy="1172725"/>
            </a:xfrm>
            <a:custGeom>
              <a:rect b="b" l="l" r="r" t="t"/>
              <a:pathLst>
                <a:path extrusionOk="0" h="46909" w="78093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795300" y="2091725"/>
              <a:ext cx="631225" cy="631225"/>
            </a:xfrm>
            <a:custGeom>
              <a:rect b="b" l="l" r="r" t="t"/>
              <a:pathLst>
                <a:path extrusionOk="0" h="25249" w="25249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294800" y="3262800"/>
              <a:ext cx="3010825" cy="2194525"/>
            </a:xfrm>
            <a:custGeom>
              <a:rect b="b" l="l" r="r" t="t"/>
              <a:pathLst>
                <a:path extrusionOk="0" h="87781" w="120433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986325" y="4157400"/>
              <a:ext cx="488525" cy="160675"/>
            </a:xfrm>
            <a:custGeom>
              <a:rect b="b" l="l" r="r" t="t"/>
              <a:pathLst>
                <a:path extrusionOk="0" h="6427" w="19541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3150250" y="3993475"/>
              <a:ext cx="160675" cy="244675"/>
            </a:xfrm>
            <a:custGeom>
              <a:rect b="b" l="l" r="r" t="t"/>
              <a:pathLst>
                <a:path extrusionOk="0" h="9787" w="6427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3881750" y="4157400"/>
              <a:ext cx="406950" cy="160675"/>
            </a:xfrm>
            <a:custGeom>
              <a:rect b="b" l="l" r="r" t="t"/>
              <a:pathLst>
                <a:path extrusionOk="0" h="6427" w="16278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197125" y="238125"/>
              <a:ext cx="5206175" cy="3347625"/>
            </a:xfrm>
            <a:custGeom>
              <a:rect b="b" l="l" r="r" t="t"/>
              <a:pathLst>
                <a:path extrusionOk="0" h="133905" w="208247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7"/>
          <p:cNvSpPr txBox="1"/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Zusammenfassung</a:t>
            </a:r>
            <a:endParaRPr/>
          </a:p>
        </p:txBody>
      </p:sp>
      <p:sp>
        <p:nvSpPr>
          <p:cNvPr id="593" name="Google Shape;593;p27"/>
          <p:cNvSpPr txBox="1"/>
          <p:nvPr>
            <p:ph idx="3" type="title"/>
          </p:nvPr>
        </p:nvSpPr>
        <p:spPr>
          <a:xfrm>
            <a:off x="5286375" y="2562225"/>
            <a:ext cx="2581200" cy="4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 Blatt gem. lösen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Spaß mit Assembly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28"/>
          <p:cNvPicPr preferRelativeResize="0"/>
          <p:nvPr/>
        </p:nvPicPr>
        <p:blipFill rotWithShape="1">
          <a:blip r:embed="rId3">
            <a:alphaModFix/>
          </a:blip>
          <a:srcRect b="17879" l="21336" r="42408" t="16795"/>
          <a:stretch/>
        </p:blipFill>
        <p:spPr>
          <a:xfrm>
            <a:off x="722375" y="1241420"/>
            <a:ext cx="2872003" cy="323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8"/>
          <p:cNvPicPr preferRelativeResize="0"/>
          <p:nvPr/>
        </p:nvPicPr>
        <p:blipFill rotWithShape="1">
          <a:blip r:embed="rId4">
            <a:alphaModFix/>
          </a:blip>
          <a:srcRect b="12601" l="20650" r="6377" t="43231"/>
          <a:stretch/>
        </p:blipFill>
        <p:spPr>
          <a:xfrm>
            <a:off x="3678775" y="1856625"/>
            <a:ext cx="4978099" cy="18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</a:t>
            </a:r>
            <a:endParaRPr/>
          </a:p>
        </p:txBody>
      </p:sp>
      <p:pic>
        <p:nvPicPr>
          <p:cNvPr id="606" name="Google Shape;606;p29"/>
          <p:cNvPicPr preferRelativeResize="0"/>
          <p:nvPr/>
        </p:nvPicPr>
        <p:blipFill rotWithShape="1">
          <a:blip r:embed="rId3">
            <a:alphaModFix/>
          </a:blip>
          <a:srcRect b="10824" l="22188" r="8386" t="21138"/>
          <a:stretch/>
        </p:blipFill>
        <p:spPr>
          <a:xfrm>
            <a:off x="640050" y="1511850"/>
            <a:ext cx="4149074" cy="254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9"/>
          <p:cNvPicPr preferRelativeResize="0"/>
          <p:nvPr/>
        </p:nvPicPr>
        <p:blipFill rotWithShape="1">
          <a:blip r:embed="rId4">
            <a:alphaModFix/>
          </a:blip>
          <a:srcRect b="11744" l="22171" r="16934" t="19972"/>
          <a:stretch/>
        </p:blipFill>
        <p:spPr>
          <a:xfrm>
            <a:off x="4872300" y="1511850"/>
            <a:ext cx="3626117" cy="25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0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Arithmetische Operationen</a:t>
            </a:r>
            <a:endParaRPr/>
          </a:p>
        </p:txBody>
      </p:sp>
      <p:pic>
        <p:nvPicPr>
          <p:cNvPr id="613" name="Google Shape;613;p30"/>
          <p:cNvPicPr preferRelativeResize="0"/>
          <p:nvPr/>
        </p:nvPicPr>
        <p:blipFill rotWithShape="1">
          <a:blip r:embed="rId3">
            <a:alphaModFix/>
          </a:blip>
          <a:srcRect b="44711" l="22526" r="21564" t="23031"/>
          <a:stretch/>
        </p:blipFill>
        <p:spPr>
          <a:xfrm>
            <a:off x="736500" y="1582725"/>
            <a:ext cx="3341251" cy="12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0"/>
          <p:cNvPicPr preferRelativeResize="0"/>
          <p:nvPr/>
        </p:nvPicPr>
        <p:blipFill rotWithShape="1">
          <a:blip r:embed="rId4">
            <a:alphaModFix/>
          </a:blip>
          <a:srcRect b="23118" l="21947" r="16385" t="36394"/>
          <a:stretch/>
        </p:blipFill>
        <p:spPr>
          <a:xfrm>
            <a:off x="736500" y="3024675"/>
            <a:ext cx="3307873" cy="135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0"/>
          <p:cNvPicPr preferRelativeResize="0"/>
          <p:nvPr/>
        </p:nvPicPr>
        <p:blipFill rotWithShape="1">
          <a:blip r:embed="rId5">
            <a:alphaModFix/>
          </a:blip>
          <a:srcRect b="14611" l="22163" r="9576" t="30270"/>
          <a:stretch/>
        </p:blipFill>
        <p:spPr>
          <a:xfrm>
            <a:off x="4599450" y="1394625"/>
            <a:ext cx="3250125" cy="1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0"/>
          <p:cNvPicPr preferRelativeResize="0"/>
          <p:nvPr/>
        </p:nvPicPr>
        <p:blipFill rotWithShape="1">
          <a:blip r:embed="rId6">
            <a:alphaModFix/>
          </a:blip>
          <a:srcRect b="19911" l="20502" r="10906" t="34720"/>
          <a:stretch/>
        </p:blipFill>
        <p:spPr>
          <a:xfrm>
            <a:off x="4599450" y="3166265"/>
            <a:ext cx="3250125" cy="134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1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Nützliche Operationen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31"/>
          <p:cNvPicPr preferRelativeResize="0"/>
          <p:nvPr/>
        </p:nvPicPr>
        <p:blipFill rotWithShape="1">
          <a:blip r:embed="rId3">
            <a:alphaModFix/>
          </a:blip>
          <a:srcRect b="20317" l="22353" r="6658" t="21945"/>
          <a:stretch/>
        </p:blipFill>
        <p:spPr>
          <a:xfrm>
            <a:off x="726375" y="1161225"/>
            <a:ext cx="4242376" cy="21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1"/>
          <p:cNvPicPr preferRelativeResize="0"/>
          <p:nvPr/>
        </p:nvPicPr>
        <p:blipFill rotWithShape="1">
          <a:blip r:embed="rId4">
            <a:alphaModFix/>
          </a:blip>
          <a:srcRect b="17140" l="22028" r="6028" t="33888"/>
          <a:stretch/>
        </p:blipFill>
        <p:spPr>
          <a:xfrm>
            <a:off x="4369425" y="2915400"/>
            <a:ext cx="3855299" cy="16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the convention a calling convention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103450"/>
            <a:ext cx="6606039" cy="373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/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&amp; Store</a:t>
            </a:r>
            <a:endParaRPr/>
          </a:p>
        </p:txBody>
      </p:sp>
      <p:pic>
        <p:nvPicPr>
          <p:cNvPr id="635" name="Google Shape;635;p33"/>
          <p:cNvPicPr preferRelativeResize="0"/>
          <p:nvPr/>
        </p:nvPicPr>
        <p:blipFill rotWithShape="1">
          <a:blip r:embed="rId3">
            <a:alphaModFix/>
          </a:blip>
          <a:srcRect b="15162" l="22521" r="17165" t="18423"/>
          <a:stretch/>
        </p:blipFill>
        <p:spPr>
          <a:xfrm>
            <a:off x="1193700" y="1563000"/>
            <a:ext cx="3907999" cy="26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3"/>
          <p:cNvPicPr preferRelativeResize="0"/>
          <p:nvPr/>
        </p:nvPicPr>
        <p:blipFill rotWithShape="1">
          <a:blip r:embed="rId4">
            <a:alphaModFix/>
          </a:blip>
          <a:srcRect b="0" l="80853" r="0" t="14806"/>
          <a:stretch/>
        </p:blipFill>
        <p:spPr>
          <a:xfrm>
            <a:off x="6301575" y="1736700"/>
            <a:ext cx="861224" cy="23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E9E9"/>
      </a:lt2>
      <a:accent1>
        <a:srgbClr val="F56B6B"/>
      </a:accent1>
      <a:accent2>
        <a:srgbClr val="A4CDFF"/>
      </a:accent2>
      <a:accent3>
        <a:srgbClr val="2477CF"/>
      </a:accent3>
      <a:accent4>
        <a:srgbClr val="FCD5D5"/>
      </a:accent4>
      <a:accent5>
        <a:srgbClr val="4D0000"/>
      </a:accent5>
      <a:accent6>
        <a:srgbClr val="FFA8A8"/>
      </a:accent6>
      <a:hlink>
        <a:srgbClr val="4D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